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1A5FD-04E8-AD5B-A79D-FC323A772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1D3AA-9AAD-0A83-4917-D7A6AA828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1C16E-5859-67BE-B8D6-BEE5A76C8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C873-C4A8-4BDE-9B39-18A0288C2CCD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38EE1-FB95-B58B-893C-F5D65598C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7809-7597-2D40-FDEF-11845EB8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44C0-35ED-4781-B0C6-F6A3A945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8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8D61-0AE9-877E-8767-BAF234EA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D161E-5500-3C18-A2FF-E0256BA36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CFA28-5B93-F504-2FEB-856D0E3FC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C873-C4A8-4BDE-9B39-18A0288C2CCD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F4239-1898-4E9D-489F-E47AE181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737B9-E83C-C42E-A268-9720582E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44C0-35ED-4781-B0C6-F6A3A945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5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3B14A8-E30F-8AD5-050C-FD3C1B835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D2AAC-0197-5353-2B24-BAD8841BE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6F1E7-EDE9-0E2B-4586-20A098D42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C873-C4A8-4BDE-9B39-18A0288C2CCD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0D48C-D17A-2DF7-26CD-E54317755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5BF1F-41EC-DB51-253F-23B99725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44C0-35ED-4781-B0C6-F6A3A945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6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CBB12-2FB3-FE5F-90AF-99A92F902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4EF6E-0918-ACDE-728D-17340C79C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21025-AB4E-3D1A-1B20-2FBC7DF5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C873-C4A8-4BDE-9B39-18A0288C2CCD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D03B3-F4FB-44AD-42CF-F4C86422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ECAFA-9808-B1D0-109A-48F626C4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44C0-35ED-4781-B0C6-F6A3A945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6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8309-00AC-8AE2-DD70-CF8BCE45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0B70E-C3BB-8EBB-8ADF-7DBFBF54F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6FEDD-F7ED-694B-60A5-3BCA1EC19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C873-C4A8-4BDE-9B39-18A0288C2CCD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C6ABE-A815-E9FB-3E7B-EF2FEA27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D549B-D007-4A1A-586C-F0CE009B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44C0-35ED-4781-B0C6-F6A3A945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F1DE8-8C64-45C6-6D3A-2434409F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3417D-05B4-A4CD-02F4-84FE2FCC3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7F749-7367-2C76-FF8A-9774E87C3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48B98-7979-CF77-3D4B-4CB8E472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C873-C4A8-4BDE-9B39-18A0288C2CCD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6209D-C6AD-6DD0-5247-5A827DBC7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1B2AA-5C07-F2DD-C0B2-72910B0C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44C0-35ED-4781-B0C6-F6A3A945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9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6C75E-2659-B983-118A-0854DAB3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42A88-EAF7-2B26-34A5-495C62209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B745D-033F-84A2-4A9A-0BF32CA91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AD0D5-F63A-8D95-9127-438794E76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47FDD5-AC28-4776-EF51-48E4F881D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0849F5-2CEF-607A-29D9-CAA4729DE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C873-C4A8-4BDE-9B39-18A0288C2CCD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3787B1-2718-FA64-2DD6-6F8F3A07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C851F-3E1A-AB61-47FF-8A4EB538E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44C0-35ED-4781-B0C6-F6A3A945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8D95-1AF6-8DD0-1E20-BAB07D9F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A269EC-6045-54F4-A467-B5DB651B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C873-C4A8-4BDE-9B39-18A0288C2CCD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CE66A-2423-9DC1-6E67-DBDE71137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068D4-DA5D-890B-BA9A-2BCD84E97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44C0-35ED-4781-B0C6-F6A3A945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9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66A225-1E11-FAEE-FAEA-A31668208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C873-C4A8-4BDE-9B39-18A0288C2CCD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1E5A5-E013-C814-867F-70773F260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626CA-2CE2-1755-C4D8-BB509D78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44C0-35ED-4781-B0C6-F6A3A945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41221-824D-EAF6-CD5E-8C35786B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2CE0A-0642-3E57-E971-02B4140B1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3BEA3-D0A5-DBBD-6D71-897A611FC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B9849-D3C0-EA2E-FCE6-7AE4B457E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C873-C4A8-4BDE-9B39-18A0288C2CCD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DEB34-6603-31F3-4B80-71131B0B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13212-21F7-A3B8-941E-E2739A4A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44C0-35ED-4781-B0C6-F6A3A945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8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E4CED-B9C5-EDD5-9F07-CF636900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D5EBC4-8D00-AA06-F3F1-5A7635417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2EF85-BD0B-58DE-5C31-720554C82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96001-E604-E4B2-FB31-5ACA0FA4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C873-C4A8-4BDE-9B39-18A0288C2CCD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BCD0F-E493-889A-1B81-9EB5E7EF5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ED458-0A0B-B3AA-62EA-49FFAB07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44C0-35ED-4781-B0C6-F6A3A945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ED4F96-0474-5C1B-ACC9-0728BB4E5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11F34-41AC-AEB9-E354-EC01F9300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FB376-54B3-A830-3ED4-95A618BA0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7DC873-C4A8-4BDE-9B39-18A0288C2CCD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99324-ACCB-732B-7495-727021831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2F2FE-AE77-DC45-2C2C-E6A1FCE96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6344C0-35ED-4781-B0C6-F6A3A945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5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86EC4C-28E3-741E-1EA8-221B027B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99234" cy="60182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Irrigation zones for the Rainbird controller in PII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482074-1FA4-39D1-0870-9DF0C0DD8745}"/>
              </a:ext>
            </a:extLst>
          </p:cNvPr>
          <p:cNvSpPr txBox="1"/>
          <p:nvPr/>
        </p:nvSpPr>
        <p:spPr>
          <a:xfrm>
            <a:off x="838200" y="1385084"/>
            <a:ext cx="496886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1).   Large lower lawn area north to south</a:t>
            </a:r>
          </a:p>
          <a:p>
            <a:pPr marL="0" marR="0">
              <a:spcBef>
                <a:spcPts val="600"/>
              </a:spcBef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2).   Large lower lawn area west of main drive from stop sign up to northwest corner of the North building</a:t>
            </a:r>
          </a:p>
          <a:p>
            <a:pPr marL="0" marR="0">
              <a:spcBef>
                <a:spcPts val="600"/>
              </a:spcBef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3).  Upper large middle lawn south and west sides.</a:t>
            </a:r>
          </a:p>
          <a:p>
            <a:pPr marL="0" marR="0">
              <a:spcBef>
                <a:spcPts val="600"/>
              </a:spcBef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4).  Upper large lawn North end .</a:t>
            </a:r>
          </a:p>
          <a:p>
            <a:pPr marL="0" marR="0">
              <a:spcBef>
                <a:spcPts val="600"/>
              </a:spcBef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5).  Lawns East side of South building and planting beds.</a:t>
            </a:r>
          </a:p>
          <a:p>
            <a:pPr marL="0" marR="0">
              <a:spcBef>
                <a:spcPts val="600"/>
              </a:spcBef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6).  Middle island bed  and beds below or west of driveway.</a:t>
            </a:r>
          </a:p>
          <a:p>
            <a:pPr marL="0" marR="0">
              <a:spcBef>
                <a:spcPts val="600"/>
              </a:spcBef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7).  Bed area base of large lawn and upper south end of large lawn.</a:t>
            </a:r>
          </a:p>
          <a:p>
            <a:pPr marL="0" marR="0">
              <a:spcBef>
                <a:spcPts val="600"/>
              </a:spcBef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8).  Main entry beds and beds to the south and north of both buildings.</a:t>
            </a:r>
          </a:p>
          <a:p>
            <a:pPr marL="0" marR="0">
              <a:spcBef>
                <a:spcPts val="600"/>
              </a:spcBef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9).  Beds on the right side or south of the main entry beds and the very south end of beds between parking drive and main lower large lawn.</a:t>
            </a:r>
          </a:p>
          <a:p>
            <a:pPr marL="0" marR="0">
              <a:spcBef>
                <a:spcPts val="600"/>
              </a:spcBef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10).  Inner court area east side of South building (Drip pots)</a:t>
            </a:r>
          </a:p>
          <a:p>
            <a:pPr marL="0" marR="0">
              <a:spcBef>
                <a:spcPts val="600"/>
              </a:spcBef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11)  is not working Mr. Rain said they need to replace a valve (east side of north building)</a:t>
            </a:r>
          </a:p>
          <a:p>
            <a:pPr marL="0" marR="0">
              <a:spcBef>
                <a:spcPts val="600"/>
              </a:spcBef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 Inner court area east side of the North building (Drip pots)</a:t>
            </a:r>
          </a:p>
          <a:p>
            <a:pPr marL="0" marR="0">
              <a:spcBef>
                <a:spcPts val="600"/>
              </a:spcBef>
              <a:buNone/>
            </a:pPr>
            <a:r>
              <a:rPr lang="en-US" sz="11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A). Controller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n aerial view of a road and trees&#10;&#10;AI-generated content may be incorrect.">
            <a:extLst>
              <a:ext uri="{FF2B5EF4-FFF2-40B4-BE49-F238E27FC236}">
                <a16:creationId xmlns:a16="http://schemas.microsoft.com/office/drawing/2014/main" id="{6C388242-8CA4-7C2E-C6E3-8E2D5F737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172200" y="1098866"/>
            <a:ext cx="5943600" cy="48444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376202-EF2E-6A75-8D39-9598FBBAB80F}"/>
              </a:ext>
            </a:extLst>
          </p:cNvPr>
          <p:cNvSpPr txBox="1"/>
          <p:nvPr/>
        </p:nvSpPr>
        <p:spPr>
          <a:xfrm>
            <a:off x="8643257" y="7659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E7A200-53CE-3620-8C8D-4FE08C5603EB}"/>
              </a:ext>
            </a:extLst>
          </p:cNvPr>
          <p:cNvSpPr txBox="1"/>
          <p:nvPr/>
        </p:nvSpPr>
        <p:spPr>
          <a:xfrm>
            <a:off x="8643257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4DC076-E31C-B46E-2564-65358DD53D8C}"/>
              </a:ext>
            </a:extLst>
          </p:cNvPr>
          <p:cNvSpPr txBox="1"/>
          <p:nvPr/>
        </p:nvSpPr>
        <p:spPr>
          <a:xfrm rot="16200000">
            <a:off x="5617105" y="266822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7C9CFC-7B5A-5AC8-4700-BDAE3B00827C}"/>
              </a:ext>
            </a:extLst>
          </p:cNvPr>
          <p:cNvSpPr txBox="1"/>
          <p:nvPr/>
        </p:nvSpPr>
        <p:spPr>
          <a:xfrm rot="16200000">
            <a:off x="10918200" y="266822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58F29E-D2AC-69A7-A161-665ABCC7FFFC}"/>
              </a:ext>
            </a:extLst>
          </p:cNvPr>
          <p:cNvSpPr txBox="1"/>
          <p:nvPr/>
        </p:nvSpPr>
        <p:spPr>
          <a:xfrm>
            <a:off x="9662893" y="5187370"/>
            <a:ext cx="2584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0F7AB6-85FB-75B7-E84B-68260B1FBC8C}"/>
              </a:ext>
            </a:extLst>
          </p:cNvPr>
          <p:cNvSpPr txBox="1"/>
          <p:nvPr/>
        </p:nvSpPr>
        <p:spPr>
          <a:xfrm>
            <a:off x="9877399" y="4459777"/>
            <a:ext cx="2584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B22D7D-622E-3924-4482-7D953A1DA1B3}"/>
              </a:ext>
            </a:extLst>
          </p:cNvPr>
          <p:cNvSpPr txBox="1"/>
          <p:nvPr/>
        </p:nvSpPr>
        <p:spPr>
          <a:xfrm>
            <a:off x="9032308" y="4198167"/>
            <a:ext cx="2584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159F04-B2C5-5F0F-E287-5A09A7410BC2}"/>
              </a:ext>
            </a:extLst>
          </p:cNvPr>
          <p:cNvSpPr txBox="1"/>
          <p:nvPr/>
        </p:nvSpPr>
        <p:spPr>
          <a:xfrm>
            <a:off x="7825304" y="3805394"/>
            <a:ext cx="2584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CFE718-A26E-2917-CB6B-D0234AA2F28A}"/>
              </a:ext>
            </a:extLst>
          </p:cNvPr>
          <p:cNvSpPr txBox="1"/>
          <p:nvPr/>
        </p:nvSpPr>
        <p:spPr>
          <a:xfrm>
            <a:off x="7332148" y="2369310"/>
            <a:ext cx="2584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A51B2E-DFDA-2521-26BA-17390E68885E}"/>
              </a:ext>
            </a:extLst>
          </p:cNvPr>
          <p:cNvSpPr txBox="1"/>
          <p:nvPr/>
        </p:nvSpPr>
        <p:spPr>
          <a:xfrm>
            <a:off x="9705525" y="3360397"/>
            <a:ext cx="2584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362027-7437-E617-77DE-DACD134AD1B5}"/>
              </a:ext>
            </a:extLst>
          </p:cNvPr>
          <p:cNvSpPr txBox="1"/>
          <p:nvPr/>
        </p:nvSpPr>
        <p:spPr>
          <a:xfrm>
            <a:off x="8626004" y="3207255"/>
            <a:ext cx="2584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4E38FE-D0AC-682F-52ED-47933DDF5721}"/>
              </a:ext>
            </a:extLst>
          </p:cNvPr>
          <p:cNvSpPr txBox="1"/>
          <p:nvPr/>
        </p:nvSpPr>
        <p:spPr>
          <a:xfrm>
            <a:off x="8354333" y="2621475"/>
            <a:ext cx="2584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7DF879-D89B-96F1-C2FF-F91F735EFE6B}"/>
              </a:ext>
            </a:extLst>
          </p:cNvPr>
          <p:cNvSpPr txBox="1"/>
          <p:nvPr/>
        </p:nvSpPr>
        <p:spPr>
          <a:xfrm>
            <a:off x="9144000" y="2985522"/>
            <a:ext cx="2584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AB8F5A-61DA-C6CD-D079-1B5A98CD4574}"/>
              </a:ext>
            </a:extLst>
          </p:cNvPr>
          <p:cNvSpPr txBox="1"/>
          <p:nvPr/>
        </p:nvSpPr>
        <p:spPr>
          <a:xfrm>
            <a:off x="9670930" y="2883085"/>
            <a:ext cx="2584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08513B-E073-E0BD-B0E8-E81FF658E6C8}"/>
              </a:ext>
            </a:extLst>
          </p:cNvPr>
          <p:cNvSpPr txBox="1"/>
          <p:nvPr/>
        </p:nvSpPr>
        <p:spPr>
          <a:xfrm>
            <a:off x="8903066" y="2285684"/>
            <a:ext cx="2584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75CF36-4629-725F-EBD2-EC93C457F14C}"/>
              </a:ext>
            </a:extLst>
          </p:cNvPr>
          <p:cNvSpPr txBox="1"/>
          <p:nvPr/>
        </p:nvSpPr>
        <p:spPr>
          <a:xfrm>
            <a:off x="10419015" y="1123474"/>
            <a:ext cx="2584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9B7D08-2DD1-BF95-E312-C927522EE338}"/>
              </a:ext>
            </a:extLst>
          </p:cNvPr>
          <p:cNvSpPr txBox="1"/>
          <p:nvPr/>
        </p:nvSpPr>
        <p:spPr>
          <a:xfrm>
            <a:off x="9541688" y="2266660"/>
            <a:ext cx="2584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13721E-4BD2-3062-9D14-59BC23EDDCEE}"/>
              </a:ext>
            </a:extLst>
          </p:cNvPr>
          <p:cNvSpPr txBox="1"/>
          <p:nvPr/>
        </p:nvSpPr>
        <p:spPr>
          <a:xfrm>
            <a:off x="9041807" y="1601327"/>
            <a:ext cx="2584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499731-875E-0A0A-3F95-9C248F73AC3C}"/>
              </a:ext>
            </a:extLst>
          </p:cNvPr>
          <p:cNvSpPr txBox="1"/>
          <p:nvPr/>
        </p:nvSpPr>
        <p:spPr>
          <a:xfrm>
            <a:off x="9489673" y="1783705"/>
            <a:ext cx="2584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6F66AF-7AB6-E559-BD5F-886B5B531257}"/>
              </a:ext>
            </a:extLst>
          </p:cNvPr>
          <p:cNvSpPr txBox="1"/>
          <p:nvPr/>
        </p:nvSpPr>
        <p:spPr>
          <a:xfrm>
            <a:off x="8498024" y="1858402"/>
            <a:ext cx="2584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89F4A5-52D9-45D4-8F9E-E34E64770F87}"/>
              </a:ext>
            </a:extLst>
          </p:cNvPr>
          <p:cNvSpPr txBox="1"/>
          <p:nvPr/>
        </p:nvSpPr>
        <p:spPr>
          <a:xfrm>
            <a:off x="10962479" y="2154879"/>
            <a:ext cx="2584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B9DEE5-E885-721E-548C-1A5609CE25FD}"/>
              </a:ext>
            </a:extLst>
          </p:cNvPr>
          <p:cNvSpPr txBox="1"/>
          <p:nvPr/>
        </p:nvSpPr>
        <p:spPr>
          <a:xfrm>
            <a:off x="11089001" y="2453922"/>
            <a:ext cx="22591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54A64F-C920-12AB-B619-314F0975E0C7}"/>
              </a:ext>
            </a:extLst>
          </p:cNvPr>
          <p:cNvSpPr txBox="1"/>
          <p:nvPr/>
        </p:nvSpPr>
        <p:spPr>
          <a:xfrm>
            <a:off x="8687179" y="1616654"/>
            <a:ext cx="2584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D82863-5347-D35D-32B6-94710856C7BD}"/>
              </a:ext>
            </a:extLst>
          </p:cNvPr>
          <p:cNvSpPr txBox="1"/>
          <p:nvPr/>
        </p:nvSpPr>
        <p:spPr>
          <a:xfrm>
            <a:off x="8816421" y="4889276"/>
            <a:ext cx="2584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714500-2485-6C2D-A303-260D7E6DA833}"/>
              </a:ext>
            </a:extLst>
          </p:cNvPr>
          <p:cNvSpPr txBox="1"/>
          <p:nvPr/>
        </p:nvSpPr>
        <p:spPr>
          <a:xfrm>
            <a:off x="8945663" y="5227907"/>
            <a:ext cx="2584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86282D-A455-6EE6-8F30-5B8007D412CE}"/>
              </a:ext>
            </a:extLst>
          </p:cNvPr>
          <p:cNvSpPr txBox="1"/>
          <p:nvPr/>
        </p:nvSpPr>
        <p:spPr>
          <a:xfrm>
            <a:off x="9187300" y="3571431"/>
            <a:ext cx="2584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D65DF4-992A-923C-EE8B-532263C0A0DE}"/>
              </a:ext>
            </a:extLst>
          </p:cNvPr>
          <p:cNvSpPr txBox="1"/>
          <p:nvPr/>
        </p:nvSpPr>
        <p:spPr>
          <a:xfrm>
            <a:off x="10310209" y="3167390"/>
            <a:ext cx="2584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46127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224</Words>
  <Application>Microsoft Office PowerPoint</Application>
  <PresentationFormat>Widescreen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Irrigation zones for the Rainbird controller in PII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Lynne Thomson</dc:creator>
  <cp:lastModifiedBy>Lynne Thomson</cp:lastModifiedBy>
  <cp:revision>1</cp:revision>
  <dcterms:created xsi:type="dcterms:W3CDTF">2025-09-20T21:34:46Z</dcterms:created>
  <dcterms:modified xsi:type="dcterms:W3CDTF">2025-09-20T21:51:29Z</dcterms:modified>
</cp:coreProperties>
</file>